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  <p:sldMasterId id="2147483656" r:id="rId2"/>
    <p:sldMasterId id="2147483680" r:id="rId3"/>
    <p:sldMasterId id="2147483685" r:id="rId4"/>
    <p:sldMasterId id="2147483699" r:id="rId5"/>
  </p:sldMasterIdLst>
  <p:notesMasterIdLst>
    <p:notesMasterId r:id="rId16"/>
  </p:notesMasterIdLst>
  <p:handoutMasterIdLst>
    <p:handoutMasterId r:id="rId17"/>
  </p:handoutMasterIdLst>
  <p:sldIdLst>
    <p:sldId id="282" r:id="rId6"/>
    <p:sldId id="283" r:id="rId7"/>
    <p:sldId id="289" r:id="rId8"/>
    <p:sldId id="300" r:id="rId9"/>
    <p:sldId id="301" r:id="rId10"/>
    <p:sldId id="285" r:id="rId11"/>
    <p:sldId id="286" r:id="rId12"/>
    <p:sldId id="287" r:id="rId13"/>
    <p:sldId id="293" r:id="rId14"/>
    <p:sldId id="263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61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09/03/2022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09/03/2022</a:t>
            </a:fld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282295-E075-3B45-A0DF-E107D35A754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FAE4EA-7C1B-6D43-9344-8F84DFD4E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11D38E7-5D46-9C4F-BCAF-75F99180E380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667C917-DEA5-934D-B6A4-E3F089665E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ED96C-8A7C-D448-A949-4DBCC0EB801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21E2552-C813-F846-AEDA-3751F2FD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ED7880-D15C-3944-8CCA-292490C09F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60EF30-241A-3342-80AD-D10B53AC81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CD02AA0-914F-B249-A00E-369D1D4205E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EEC487-2A86-6945-AA4B-CF4C2C115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0C3593-96E0-5B4D-87BC-EB7EB3CCA73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FCC509-E98E-C347-B5BB-5ECC13E5F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1595CB-EB2D-7741-81D6-1C45679D1180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D35D45-7030-2D4B-84F8-52D62A9B5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0DF77F4-4D2F-BE49-8BF4-309589EFCC2D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0B3C2B-6A56-9B4B-BCC8-AE96AC0EF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14F1A5A-5DEC-524D-8958-4A86FCF8FC28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F5DE69-7F84-1C42-9C78-95952CBB2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B7BD8C-AC39-B444-ADFB-2BCC888CC73A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4D65852-7D58-CC4D-BD65-45526DB8C0C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2259C4-CD4B-2046-B015-723CB0297D2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778311B-4D4E-1F47-916B-BE429DFEDB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322B15-8164-CE48-95D2-5BCAC33B52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6E1CEB-2839-3B40-8977-39DC6F2447A7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09/03/2022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BBFDA9-87ED-7D4D-9C52-65C4019581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EB4345B-27F8-5C46-910A-A99377035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B2AE92-4314-7143-982B-2389FD24A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65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8BB335-ADB7-7E4C-B2FB-AE3AC94D6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F597A-C9DD-5543-920A-C2B990DD4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CCC9AE-EC67-914C-A901-89E9EF289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6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B7AF8-DE1E-CB41-B496-85D909A5A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4E2E03-8AA7-DC44-BA8B-8D92EBA83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40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B7AF8-DE1E-CB41-B496-85D909A5A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4E2E03-8AA7-DC44-BA8B-8D92EBA83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84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B7AF8-DE1E-CB41-B496-85D909A5A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4E2E03-8AA7-DC44-BA8B-8D92EBA83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34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9E80B-0351-C743-8795-E7AA835C6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52C921-4650-B143-BC4C-A951AF64AC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096D1-231D-D54F-81A5-C08E2F3C3F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3A92A5-D522-E44B-ABB0-242F53524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79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30F9-2FE0-D94C-B2C2-3ED98D461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0F73BC-7EF1-5549-8519-7505735CB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07724B-7CC5-B042-9CCE-2C868532E0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4C7074-BE44-5C4F-96BB-58D2F07291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3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94FAC-88AB-6C47-BE68-5EADA806D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6CA74C-3969-8046-A26F-9CBF9AAB9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E28646-F17B-534F-81F7-0B7FABF453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CB4679-2C86-394E-B6DA-D49B375BF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0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BBFE3ED-2BAB-B949-9A12-06AB3D4E01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993DF7-ECAE-9443-BA45-53CDA1E922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860903-C09F-894E-ACDD-03EBB15612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0D3667-57BF-7341-8D0B-6E164774B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E8A245A-ADEB-AA4A-AF51-0BB8DEAB1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6E43A55-2605-7F40-A072-0D7EB12A2E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B7B9F6F-945E-0844-AF4F-A769546E56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C9A731E-58A2-A048-804A-1083CBB0B4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201CC8F-326A-B94F-A656-67D24329D9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171037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D6AD5BDC-0BBE-BA4E-8263-E0887E4E75BB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1F0C2304-CBCC-B64F-A294-FFB31C1B0435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CB959A07-0623-4844-BF21-F38DDB541755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BB69BB77-6BDA-9E44-B237-9ABF44CF2275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2044519A-EC62-8F43-A324-B8425A2A0DD8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SUMMA_PlantillaPpt_VIU_V3 TIPOS CORPORATIVAS</Template>
  <TotalTime>4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Arial</vt:lpstr>
      <vt:lpstr>Calibri</vt:lpstr>
      <vt:lpstr>FS Pimlico</vt:lpstr>
      <vt:lpstr>Periodico Display</vt:lpstr>
      <vt:lpstr>Periodico Display UltraLight</vt:lpstr>
      <vt:lpstr>Visuelt Pro</vt:lpstr>
      <vt:lpstr>Caratulas</vt:lpstr>
      <vt:lpstr>Capítulo</vt:lpstr>
      <vt:lpstr>Destacados Slide</vt:lpstr>
      <vt:lpstr>Contenido Slide</vt:lpstr>
      <vt:lpstr>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Milián Pascual</dc:creator>
  <cp:lastModifiedBy>Mario Alfonso Inclan Nafria</cp:lastModifiedBy>
  <cp:revision>2</cp:revision>
  <dcterms:created xsi:type="dcterms:W3CDTF">2020-12-02T10:46:51Z</dcterms:created>
  <dcterms:modified xsi:type="dcterms:W3CDTF">2022-03-09T21:30:07Z</dcterms:modified>
</cp:coreProperties>
</file>